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Barlow Bold" panose="020B0604020202020204" charset="-18"/>
      <p:regular r:id="rId28"/>
    </p:embeddedFont>
    <p:embeddedFont>
      <p:font typeface="Barlow Ultra-Bold" panose="020B0604020202020204" charset="-1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91912" y="-89014"/>
            <a:ext cx="7008250" cy="10518949"/>
          </a:xfrm>
          <a:custGeom>
            <a:avLst/>
            <a:gdLst/>
            <a:ahLst/>
            <a:cxnLst/>
            <a:rect l="l" t="t" r="r" b="b"/>
            <a:pathLst>
              <a:path w="7008250" h="10518949">
                <a:moveTo>
                  <a:pt x="0" y="0"/>
                </a:moveTo>
                <a:lnTo>
                  <a:pt x="7008250" y="0"/>
                </a:lnTo>
                <a:lnTo>
                  <a:pt x="7008250" y="10518949"/>
                </a:lnTo>
                <a:lnTo>
                  <a:pt x="0" y="1051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3489" y="5498547"/>
            <a:ext cx="5282068" cy="1322985"/>
          </a:xfrm>
          <a:custGeom>
            <a:avLst/>
            <a:gdLst/>
            <a:ahLst/>
            <a:cxnLst/>
            <a:rect l="l" t="t" r="r" b="b"/>
            <a:pathLst>
              <a:path w="5282068" h="1322985">
                <a:moveTo>
                  <a:pt x="0" y="0"/>
                </a:moveTo>
                <a:lnTo>
                  <a:pt x="5282068" y="0"/>
                </a:lnTo>
                <a:lnTo>
                  <a:pt x="5282068" y="1322985"/>
                </a:lnTo>
                <a:lnTo>
                  <a:pt x="0" y="1322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501972"/>
            <a:ext cx="9868423" cy="108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Barlow Ultra-Bold"/>
              </a:rPr>
              <a:t>Podsumowanie roku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7180" y="183945"/>
            <a:ext cx="16878544" cy="9919110"/>
          </a:xfrm>
          <a:custGeom>
            <a:avLst/>
            <a:gdLst/>
            <a:ahLst/>
            <a:cxnLst/>
            <a:rect l="l" t="t" r="r" b="b"/>
            <a:pathLst>
              <a:path w="16878544" h="9919110">
                <a:moveTo>
                  <a:pt x="0" y="0"/>
                </a:moveTo>
                <a:lnTo>
                  <a:pt x="16878544" y="0"/>
                </a:lnTo>
                <a:lnTo>
                  <a:pt x="16878544" y="9919110"/>
                </a:lnTo>
                <a:lnTo>
                  <a:pt x="0" y="9919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35" t="-187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72388" y="323046"/>
            <a:ext cx="8520564" cy="9640909"/>
          </a:xfrm>
          <a:custGeom>
            <a:avLst/>
            <a:gdLst/>
            <a:ahLst/>
            <a:cxnLst/>
            <a:rect l="l" t="t" r="r" b="b"/>
            <a:pathLst>
              <a:path w="8520564" h="9640909">
                <a:moveTo>
                  <a:pt x="0" y="0"/>
                </a:moveTo>
                <a:lnTo>
                  <a:pt x="8520563" y="0"/>
                </a:lnTo>
                <a:lnTo>
                  <a:pt x="8520563" y="9640908"/>
                </a:lnTo>
                <a:lnTo>
                  <a:pt x="0" y="9640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8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4112" y="3735294"/>
            <a:ext cx="8781257" cy="298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6">
                <a:solidFill>
                  <a:srgbClr val="000000"/>
                </a:solidFill>
                <a:latin typeface="Barlow Ultra-Bold"/>
              </a:rPr>
              <a:t> Uruchomienie suwnic Schmalz 500 kg + 300 kg </a:t>
            </a:r>
          </a:p>
          <a:p>
            <a:pPr algn="ctr">
              <a:lnSpc>
                <a:spcPts val="3797"/>
              </a:lnSpc>
              <a:spcBef>
                <a:spcPct val="0"/>
              </a:spcBef>
            </a:pPr>
            <a:r>
              <a:rPr lang="en-US" sz="2712">
                <a:solidFill>
                  <a:srgbClr val="000000"/>
                </a:solidFill>
                <a:latin typeface="Barlow Ultra-Bold"/>
              </a:rPr>
              <a:t>(pozwala to na wykonywanie konstrukcji bezramowych typu Skyline i PD)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6904" y="870552"/>
            <a:ext cx="11394527" cy="8545895"/>
          </a:xfrm>
          <a:custGeom>
            <a:avLst/>
            <a:gdLst/>
            <a:ahLst/>
            <a:cxnLst/>
            <a:rect l="l" t="t" r="r" b="b"/>
            <a:pathLst>
              <a:path w="11394527" h="8545895">
                <a:moveTo>
                  <a:pt x="0" y="0"/>
                </a:moveTo>
                <a:lnTo>
                  <a:pt x="11394527" y="0"/>
                </a:lnTo>
                <a:lnTo>
                  <a:pt x="11394527" y="8545896"/>
                </a:lnTo>
                <a:lnTo>
                  <a:pt x="0" y="85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0533" y="2444553"/>
            <a:ext cx="5592114" cy="651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Barlow Ultra-Bold"/>
              </a:rPr>
              <a:t>Możliwości suwnic</a:t>
            </a:r>
          </a:p>
          <a:p>
            <a:pPr algn="ctr">
              <a:lnSpc>
                <a:spcPts val="7420"/>
              </a:lnSpc>
            </a:pPr>
            <a:endParaRPr lang="en-US" sz="5300">
              <a:solidFill>
                <a:srgbClr val="000000"/>
              </a:solidFill>
              <a:latin typeface="Barlow Ultra-Bold"/>
            </a:endParaRPr>
          </a:p>
          <a:p>
            <a:pPr algn="ctr">
              <a:lnSpc>
                <a:spcPts val="7420"/>
              </a:lnSpc>
            </a:pPr>
            <a:endParaRPr lang="en-US" sz="5300">
              <a:solidFill>
                <a:srgbClr val="000000"/>
              </a:solidFill>
              <a:latin typeface="Barlow Ultra-Bold"/>
            </a:endParaRPr>
          </a:p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Barlow Ultra-Bold"/>
              </a:rPr>
              <a:t> Konstrukcje bezramowe typu Skyline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987" y="45555"/>
            <a:ext cx="18126026" cy="10195889"/>
          </a:xfrm>
          <a:custGeom>
            <a:avLst/>
            <a:gdLst/>
            <a:ahLst/>
            <a:cxnLst/>
            <a:rect l="l" t="t" r="r" b="b"/>
            <a:pathLst>
              <a:path w="18126026" h="10195889">
                <a:moveTo>
                  <a:pt x="0" y="0"/>
                </a:moveTo>
                <a:lnTo>
                  <a:pt x="18126026" y="0"/>
                </a:lnTo>
                <a:lnTo>
                  <a:pt x="18126026" y="10195890"/>
                </a:lnTo>
                <a:lnTo>
                  <a:pt x="0" y="10195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6861" y="199679"/>
            <a:ext cx="15314277" cy="9887642"/>
          </a:xfrm>
          <a:custGeom>
            <a:avLst/>
            <a:gdLst/>
            <a:ahLst/>
            <a:cxnLst/>
            <a:rect l="l" t="t" r="r" b="b"/>
            <a:pathLst>
              <a:path w="15314277" h="9887642">
                <a:moveTo>
                  <a:pt x="0" y="0"/>
                </a:moveTo>
                <a:lnTo>
                  <a:pt x="15314278" y="0"/>
                </a:lnTo>
                <a:lnTo>
                  <a:pt x="15314278" y="9887642"/>
                </a:lnTo>
                <a:lnTo>
                  <a:pt x="0" y="988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162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4722" y="401212"/>
            <a:ext cx="12236751" cy="9177563"/>
          </a:xfrm>
          <a:custGeom>
            <a:avLst/>
            <a:gdLst/>
            <a:ahLst/>
            <a:cxnLst/>
            <a:rect l="l" t="t" r="r" b="b"/>
            <a:pathLst>
              <a:path w="12236751" h="9177563">
                <a:moveTo>
                  <a:pt x="0" y="0"/>
                </a:moveTo>
                <a:lnTo>
                  <a:pt x="12236752" y="0"/>
                </a:lnTo>
                <a:lnTo>
                  <a:pt x="12236752" y="9177563"/>
                </a:lnTo>
                <a:lnTo>
                  <a:pt x="0" y="9177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7249" y="3857661"/>
            <a:ext cx="3543965" cy="371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Barlow Ultra-Bold"/>
              </a:rPr>
              <a:t>Możliwości suwnic</a:t>
            </a:r>
          </a:p>
          <a:p>
            <a:pPr algn="ctr">
              <a:lnSpc>
                <a:spcPts val="7420"/>
              </a:lnSpc>
            </a:pPr>
            <a:endParaRPr lang="en-US" sz="5300">
              <a:solidFill>
                <a:srgbClr val="000000"/>
              </a:solidFill>
              <a:latin typeface="Barlow Ultra-Bold"/>
            </a:endParaRPr>
          </a:p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Barlow Ultra-Bold"/>
              </a:rPr>
              <a:t>Narożniki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2649" y="490865"/>
            <a:ext cx="16542702" cy="9305270"/>
          </a:xfrm>
          <a:custGeom>
            <a:avLst/>
            <a:gdLst/>
            <a:ahLst/>
            <a:cxnLst/>
            <a:rect l="l" t="t" r="r" b="b"/>
            <a:pathLst>
              <a:path w="16542702" h="9305270">
                <a:moveTo>
                  <a:pt x="0" y="0"/>
                </a:moveTo>
                <a:lnTo>
                  <a:pt x="16542702" y="0"/>
                </a:lnTo>
                <a:lnTo>
                  <a:pt x="16542702" y="9305270"/>
                </a:lnTo>
                <a:lnTo>
                  <a:pt x="0" y="9305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4250" y="311273"/>
            <a:ext cx="12885939" cy="9664454"/>
          </a:xfrm>
          <a:custGeom>
            <a:avLst/>
            <a:gdLst/>
            <a:ahLst/>
            <a:cxnLst/>
            <a:rect l="l" t="t" r="r" b="b"/>
            <a:pathLst>
              <a:path w="12885939" h="9664454">
                <a:moveTo>
                  <a:pt x="0" y="0"/>
                </a:moveTo>
                <a:lnTo>
                  <a:pt x="12885939" y="0"/>
                </a:lnTo>
                <a:lnTo>
                  <a:pt x="12885939" y="9664454"/>
                </a:lnTo>
                <a:lnTo>
                  <a:pt x="0" y="9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0400" y="6438900"/>
            <a:ext cx="5282068" cy="1322985"/>
          </a:xfrm>
          <a:custGeom>
            <a:avLst/>
            <a:gdLst/>
            <a:ahLst/>
            <a:cxnLst/>
            <a:rect l="l" t="t" r="r" b="b"/>
            <a:pathLst>
              <a:path w="5282068" h="1322985">
                <a:moveTo>
                  <a:pt x="0" y="0"/>
                </a:moveTo>
                <a:lnTo>
                  <a:pt x="5282068" y="0"/>
                </a:lnTo>
                <a:lnTo>
                  <a:pt x="5282068" y="1322985"/>
                </a:lnTo>
                <a:lnTo>
                  <a:pt x="0" y="132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3"/>
          <p:cNvSpPr/>
          <p:nvPr/>
        </p:nvSpPr>
        <p:spPr>
          <a:xfrm>
            <a:off x="11434286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38444" y="3646409"/>
            <a:ext cx="6374457" cy="108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Barlow Ultra-Bold"/>
              </a:rPr>
              <a:t>Plany na rok 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5132" y="1897861"/>
            <a:ext cx="14088589" cy="7924831"/>
          </a:xfrm>
          <a:custGeom>
            <a:avLst/>
            <a:gdLst/>
            <a:ahLst/>
            <a:cxnLst/>
            <a:rect l="l" t="t" r="r" b="b"/>
            <a:pathLst>
              <a:path w="14088589" h="7924831">
                <a:moveTo>
                  <a:pt x="0" y="0"/>
                </a:moveTo>
                <a:lnTo>
                  <a:pt x="14088589" y="0"/>
                </a:lnTo>
                <a:lnTo>
                  <a:pt x="14088589" y="7924831"/>
                </a:lnTo>
                <a:lnTo>
                  <a:pt x="0" y="7924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6849" y="481964"/>
            <a:ext cx="16224945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Barlow Ultra-Bold"/>
              </a:rPr>
              <a:t>Wprowadzenie do sprzedaży pergol Aluminiowych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894" y="1817619"/>
            <a:ext cx="14160212" cy="7965119"/>
          </a:xfrm>
          <a:custGeom>
            <a:avLst/>
            <a:gdLst/>
            <a:ahLst/>
            <a:cxnLst/>
            <a:rect l="l" t="t" r="r" b="b"/>
            <a:pathLst>
              <a:path w="14160212" h="7965119">
                <a:moveTo>
                  <a:pt x="0" y="0"/>
                </a:moveTo>
                <a:lnTo>
                  <a:pt x="14160212" y="0"/>
                </a:lnTo>
                <a:lnTo>
                  <a:pt x="14160212" y="7965119"/>
                </a:lnTo>
                <a:lnTo>
                  <a:pt x="0" y="79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9150" y="504262"/>
            <a:ext cx="16649700" cy="9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dirty="0" err="1">
                <a:solidFill>
                  <a:srgbClr val="000000"/>
                </a:solidFill>
                <a:latin typeface="Barlow Bold"/>
              </a:rPr>
              <a:t>Zmiana</a:t>
            </a:r>
            <a:r>
              <a:rPr lang="en-US" sz="5700" dirty="0">
                <a:solidFill>
                  <a:srgbClr val="000000"/>
                </a:solidFill>
                <a:latin typeface="Barlow Bold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Barlow Bold"/>
              </a:rPr>
              <a:t>lokalizacji</a:t>
            </a:r>
            <a:r>
              <a:rPr lang="en-US" sz="5700" dirty="0">
                <a:solidFill>
                  <a:srgbClr val="000000"/>
                </a:solidFill>
                <a:latin typeface="Barlow Bold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Barlow Bold"/>
              </a:rPr>
              <a:t>produkcji</a:t>
            </a:r>
            <a:r>
              <a:rPr lang="en-US" sz="5700" dirty="0">
                <a:solidFill>
                  <a:srgbClr val="000000"/>
                </a:solidFill>
                <a:latin typeface="Barlow Bold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Barlow Bold"/>
              </a:rPr>
              <a:t>stolarki</a:t>
            </a:r>
            <a:r>
              <a:rPr lang="en-US" sz="5700" dirty="0">
                <a:solidFill>
                  <a:srgbClr val="000000"/>
                </a:solidFill>
                <a:latin typeface="Barlow Bold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Barlow Bold"/>
              </a:rPr>
              <a:t>Aluminiowej</a:t>
            </a:r>
            <a:endParaRPr lang="en-US" sz="5700" dirty="0">
              <a:solidFill>
                <a:srgbClr val="000000"/>
              </a:solidFill>
              <a:latin typeface="Barlow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5979" y="457195"/>
            <a:ext cx="16267089" cy="9158710"/>
          </a:xfrm>
          <a:custGeom>
            <a:avLst/>
            <a:gdLst/>
            <a:ahLst/>
            <a:cxnLst/>
            <a:rect l="l" t="t" r="r" b="b"/>
            <a:pathLst>
              <a:path w="16267089" h="9158710">
                <a:moveTo>
                  <a:pt x="0" y="0"/>
                </a:moveTo>
                <a:lnTo>
                  <a:pt x="16267089" y="0"/>
                </a:lnTo>
                <a:lnTo>
                  <a:pt x="16267089" y="9158710"/>
                </a:lnTo>
                <a:lnTo>
                  <a:pt x="0" y="9158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6022" y="295282"/>
            <a:ext cx="14544654" cy="9696436"/>
          </a:xfrm>
          <a:custGeom>
            <a:avLst/>
            <a:gdLst/>
            <a:ahLst/>
            <a:cxnLst/>
            <a:rect l="l" t="t" r="r" b="b"/>
            <a:pathLst>
              <a:path w="14544654" h="9696436">
                <a:moveTo>
                  <a:pt x="0" y="0"/>
                </a:moveTo>
                <a:lnTo>
                  <a:pt x="14544654" y="0"/>
                </a:lnTo>
                <a:lnTo>
                  <a:pt x="14544654" y="9696436"/>
                </a:lnTo>
                <a:lnTo>
                  <a:pt x="0" y="9696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29342" y="346496"/>
            <a:ext cx="14391013" cy="9594008"/>
          </a:xfrm>
          <a:custGeom>
            <a:avLst/>
            <a:gdLst/>
            <a:ahLst/>
            <a:cxnLst/>
            <a:rect l="l" t="t" r="r" b="b"/>
            <a:pathLst>
              <a:path w="14391013" h="9594008">
                <a:moveTo>
                  <a:pt x="0" y="0"/>
                </a:moveTo>
                <a:lnTo>
                  <a:pt x="14391013" y="0"/>
                </a:lnTo>
                <a:lnTo>
                  <a:pt x="14391013" y="9594008"/>
                </a:lnTo>
                <a:lnTo>
                  <a:pt x="0" y="959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07654" y="398149"/>
            <a:ext cx="9711250" cy="8789487"/>
          </a:xfrm>
          <a:custGeom>
            <a:avLst/>
            <a:gdLst/>
            <a:ahLst/>
            <a:cxnLst/>
            <a:rect l="l" t="t" r="r" b="b"/>
            <a:pathLst>
              <a:path w="9711250" h="8789487">
                <a:moveTo>
                  <a:pt x="0" y="0"/>
                </a:moveTo>
                <a:lnTo>
                  <a:pt x="9711250" y="0"/>
                </a:lnTo>
                <a:lnTo>
                  <a:pt x="9711250" y="8789487"/>
                </a:lnTo>
                <a:lnTo>
                  <a:pt x="0" y="8789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89041" y="-583919"/>
            <a:ext cx="12655432" cy="11454839"/>
          </a:xfrm>
          <a:custGeom>
            <a:avLst/>
            <a:gdLst/>
            <a:ahLst/>
            <a:cxnLst/>
            <a:rect l="l" t="t" r="r" b="b"/>
            <a:pathLst>
              <a:path w="12655432" h="11454839">
                <a:moveTo>
                  <a:pt x="0" y="0"/>
                </a:moveTo>
                <a:lnTo>
                  <a:pt x="12655432" y="0"/>
                </a:lnTo>
                <a:lnTo>
                  <a:pt x="12655432" y="11454838"/>
                </a:lnTo>
                <a:lnTo>
                  <a:pt x="0" y="11454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2936152"/>
            <a:ext cx="6598422" cy="371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 dirty="0" err="1">
                <a:solidFill>
                  <a:srgbClr val="000000"/>
                </a:solidFill>
                <a:latin typeface="Barlow Ultra-Bold"/>
              </a:rPr>
              <a:t>Wprowadzenie</a:t>
            </a:r>
            <a:r>
              <a:rPr lang="en-US" sz="5300" dirty="0">
                <a:solidFill>
                  <a:srgbClr val="000000"/>
                </a:solidFill>
                <a:latin typeface="Barlow Ultra-Bold"/>
              </a:rPr>
              <a:t> do </a:t>
            </a:r>
            <a:r>
              <a:rPr lang="en-US" sz="5300" dirty="0" err="1">
                <a:solidFill>
                  <a:srgbClr val="000000"/>
                </a:solidFill>
                <a:latin typeface="Barlow Ultra-Bold"/>
              </a:rPr>
              <a:t>produkcji</a:t>
            </a:r>
            <a:r>
              <a:rPr lang="en-US" sz="53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Barlow Ultra-Bold"/>
              </a:rPr>
              <a:t>systemów</a:t>
            </a:r>
            <a:r>
              <a:rPr lang="en-US" sz="53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Barlow Ultra-Bold"/>
              </a:rPr>
              <a:t>przeciwpożarowych</a:t>
            </a:r>
            <a:r>
              <a:rPr lang="en-US" sz="5300" dirty="0">
                <a:solidFill>
                  <a:srgbClr val="000000"/>
                </a:solidFill>
                <a:latin typeface="Barlow Ultra-Bold"/>
              </a:rPr>
              <a:t>  (</a:t>
            </a:r>
            <a:r>
              <a:rPr lang="en-US" sz="5300" dirty="0" err="1">
                <a:solidFill>
                  <a:srgbClr val="000000"/>
                </a:solidFill>
                <a:latin typeface="Barlow Ultra-Bold"/>
              </a:rPr>
              <a:t>ppoż</a:t>
            </a:r>
            <a:r>
              <a:rPr lang="en-US" sz="5300" dirty="0">
                <a:solidFill>
                  <a:srgbClr val="000000"/>
                </a:solidFill>
                <a:latin typeface="Barlow Ultra-Bold"/>
              </a:rPr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2711" y="1429039"/>
            <a:ext cx="10842579" cy="8617312"/>
          </a:xfrm>
          <a:custGeom>
            <a:avLst/>
            <a:gdLst/>
            <a:ahLst/>
            <a:cxnLst/>
            <a:rect l="l" t="t" r="r" b="b"/>
            <a:pathLst>
              <a:path w="10842579" h="8617312">
                <a:moveTo>
                  <a:pt x="0" y="0"/>
                </a:moveTo>
                <a:lnTo>
                  <a:pt x="10842578" y="0"/>
                </a:lnTo>
                <a:lnTo>
                  <a:pt x="10842578" y="8617312"/>
                </a:lnTo>
                <a:lnTo>
                  <a:pt x="0" y="861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4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6386" y="241237"/>
            <a:ext cx="12094518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arlow Ultra-Bold"/>
              </a:rPr>
              <a:t>Wprowadzenie do sprzedaży drzwi Pivot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1350" y="-108746"/>
            <a:ext cx="6078741" cy="10504492"/>
          </a:xfrm>
          <a:custGeom>
            <a:avLst/>
            <a:gdLst/>
            <a:ahLst/>
            <a:cxnLst/>
            <a:rect l="l" t="t" r="r" b="b"/>
            <a:pathLst>
              <a:path w="6078741" h="10504492">
                <a:moveTo>
                  <a:pt x="0" y="0"/>
                </a:moveTo>
                <a:lnTo>
                  <a:pt x="6078741" y="0"/>
                </a:lnTo>
                <a:lnTo>
                  <a:pt x="6078741" y="10504492"/>
                </a:lnTo>
                <a:lnTo>
                  <a:pt x="0" y="10504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64" t="-3970" r="-9653" b="-27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728" y="-108746"/>
            <a:ext cx="6648910" cy="10652339"/>
          </a:xfrm>
          <a:custGeom>
            <a:avLst/>
            <a:gdLst/>
            <a:ahLst/>
            <a:cxnLst/>
            <a:rect l="l" t="t" r="r" b="b"/>
            <a:pathLst>
              <a:path w="6648910" h="10652339">
                <a:moveTo>
                  <a:pt x="0" y="0"/>
                </a:moveTo>
                <a:lnTo>
                  <a:pt x="6648910" y="0"/>
                </a:lnTo>
                <a:lnTo>
                  <a:pt x="6648910" y="10652339"/>
                </a:lnTo>
                <a:lnTo>
                  <a:pt x="0" y="1065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4868" y="3831649"/>
            <a:ext cx="9361742" cy="131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5"/>
              </a:lnSpc>
            </a:pPr>
            <a:r>
              <a:rPr lang="en-US" sz="7704">
                <a:solidFill>
                  <a:srgbClr val="000000"/>
                </a:solidFill>
                <a:latin typeface="Barlow Ultra-Bold"/>
              </a:rPr>
              <a:t>Dziękujemy za uwagę</a:t>
            </a:r>
          </a:p>
        </p:txBody>
      </p:sp>
      <p:sp>
        <p:nvSpPr>
          <p:cNvPr id="3" name="Freeform 3"/>
          <p:cNvSpPr/>
          <p:nvPr/>
        </p:nvSpPr>
        <p:spPr>
          <a:xfrm>
            <a:off x="6687990" y="6172583"/>
            <a:ext cx="4912020" cy="1230300"/>
          </a:xfrm>
          <a:custGeom>
            <a:avLst/>
            <a:gdLst/>
            <a:ahLst/>
            <a:cxnLst/>
            <a:rect l="l" t="t" r="r" b="b"/>
            <a:pathLst>
              <a:path w="4912020" h="1230300">
                <a:moveTo>
                  <a:pt x="0" y="0"/>
                </a:moveTo>
                <a:lnTo>
                  <a:pt x="4912020" y="0"/>
                </a:lnTo>
                <a:lnTo>
                  <a:pt x="4912020" y="1230300"/>
                </a:lnTo>
                <a:lnTo>
                  <a:pt x="0" y="123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961" y="428015"/>
            <a:ext cx="17708078" cy="9430969"/>
          </a:xfrm>
          <a:custGeom>
            <a:avLst/>
            <a:gdLst/>
            <a:ahLst/>
            <a:cxnLst/>
            <a:rect l="l" t="t" r="r" b="b"/>
            <a:pathLst>
              <a:path w="17708078" h="9430969">
                <a:moveTo>
                  <a:pt x="0" y="0"/>
                </a:moveTo>
                <a:lnTo>
                  <a:pt x="17708078" y="0"/>
                </a:lnTo>
                <a:lnTo>
                  <a:pt x="17708078" y="9430970"/>
                </a:lnTo>
                <a:lnTo>
                  <a:pt x="0" y="943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9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8895" y="2618760"/>
            <a:ext cx="13805983" cy="7444402"/>
          </a:xfrm>
          <a:custGeom>
            <a:avLst/>
            <a:gdLst/>
            <a:ahLst/>
            <a:cxnLst/>
            <a:rect l="l" t="t" r="r" b="b"/>
            <a:pathLst>
              <a:path w="13805983" h="7444402">
                <a:moveTo>
                  <a:pt x="0" y="0"/>
                </a:moveTo>
                <a:lnTo>
                  <a:pt x="13805983" y="0"/>
                </a:lnTo>
                <a:lnTo>
                  <a:pt x="13805983" y="7444402"/>
                </a:lnTo>
                <a:lnTo>
                  <a:pt x="0" y="7444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" y="261938"/>
            <a:ext cx="19667549" cy="14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Barlow Ultra-Bold"/>
              </a:rPr>
              <a:t>Uruchomienie</a:t>
            </a:r>
            <a:r>
              <a:rPr lang="en-US" sz="5299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rlow Ultra-Bold"/>
              </a:rPr>
              <a:t>dwustrefowego</a:t>
            </a:r>
            <a:r>
              <a:rPr lang="en-US" sz="5299" dirty="0">
                <a:solidFill>
                  <a:srgbClr val="000000"/>
                </a:solidFill>
                <a:latin typeface="Barlow Ultra-Bold"/>
              </a:rPr>
              <a:t> centrum CNC MECAL GIANOS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       (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frezować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profile do 7,4 mb w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jednej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strefie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lub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do 3,5 mb w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dwóch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strefach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w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tym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samym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Barlow Ultra-Bold"/>
              </a:rPr>
              <a:t>czasie</a:t>
            </a:r>
            <a:r>
              <a:rPr lang="en-US" sz="3000" dirty="0">
                <a:solidFill>
                  <a:srgbClr val="000000"/>
                </a:solidFill>
                <a:latin typeface="Barlow Ultra-Bold"/>
              </a:rPr>
              <a:t>)                                         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5494" y="1270978"/>
            <a:ext cx="13206365" cy="8804243"/>
          </a:xfrm>
          <a:custGeom>
            <a:avLst/>
            <a:gdLst/>
            <a:ahLst/>
            <a:cxnLst/>
            <a:rect l="l" t="t" r="r" b="b"/>
            <a:pathLst>
              <a:path w="13206365" h="8804243">
                <a:moveTo>
                  <a:pt x="0" y="0"/>
                </a:moveTo>
                <a:lnTo>
                  <a:pt x="13206364" y="0"/>
                </a:lnTo>
                <a:lnTo>
                  <a:pt x="13206364" y="8804243"/>
                </a:lnTo>
                <a:lnTo>
                  <a:pt x="0" y="88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7733" y="115569"/>
            <a:ext cx="8715226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arlow Ultra-Bold"/>
              </a:rPr>
              <a:t>Centrum CNC MECAL GIANOS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7936" y="159180"/>
            <a:ext cx="7464986" cy="9953314"/>
          </a:xfrm>
          <a:custGeom>
            <a:avLst/>
            <a:gdLst/>
            <a:ahLst/>
            <a:cxnLst/>
            <a:rect l="l" t="t" r="r" b="b"/>
            <a:pathLst>
              <a:path w="7464986" h="9953314">
                <a:moveTo>
                  <a:pt x="0" y="0"/>
                </a:moveTo>
                <a:lnTo>
                  <a:pt x="7464986" y="0"/>
                </a:lnTo>
                <a:lnTo>
                  <a:pt x="7464986" y="9953314"/>
                </a:lnTo>
                <a:lnTo>
                  <a:pt x="0" y="9953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64344"/>
            <a:ext cx="7421478" cy="464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arlow Ultra-Bold"/>
              </a:rPr>
              <a:t>Możliwości centrum CNC MECAL GIANOS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endParaRPr lang="en-US" sz="5299">
              <a:solidFill>
                <a:srgbClr val="000000"/>
              </a:solidFill>
              <a:latin typeface="Barlow Ultra-Bold"/>
            </a:endParaRPr>
          </a:p>
          <a:p>
            <a:pPr algn="ctr">
              <a:lnSpc>
                <a:spcPts val="7419"/>
              </a:lnSpc>
              <a:spcBef>
                <a:spcPct val="0"/>
              </a:spcBef>
            </a:pPr>
            <a:endParaRPr lang="en-US" sz="5299">
              <a:solidFill>
                <a:srgbClr val="000000"/>
              </a:solidFill>
              <a:latin typeface="Barlow Ultra-Bold"/>
            </a:endParaRP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arlow Ultra-Bold"/>
              </a:rPr>
              <a:t>FASADY ORAZ HS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48522"/>
            <a:ext cx="16337699" cy="9189955"/>
          </a:xfrm>
          <a:custGeom>
            <a:avLst/>
            <a:gdLst/>
            <a:ahLst/>
            <a:cxnLst/>
            <a:rect l="l" t="t" r="r" b="b"/>
            <a:pathLst>
              <a:path w="16337699" h="9189955">
                <a:moveTo>
                  <a:pt x="0" y="0"/>
                </a:moveTo>
                <a:lnTo>
                  <a:pt x="16337699" y="0"/>
                </a:lnTo>
                <a:lnTo>
                  <a:pt x="16337699" y="9189956"/>
                </a:lnTo>
                <a:lnTo>
                  <a:pt x="0" y="918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919" y="1028700"/>
            <a:ext cx="18535838" cy="8341127"/>
          </a:xfrm>
          <a:custGeom>
            <a:avLst/>
            <a:gdLst/>
            <a:ahLst/>
            <a:cxnLst/>
            <a:rect l="l" t="t" r="r" b="b"/>
            <a:pathLst>
              <a:path w="18535838" h="8341127">
                <a:moveTo>
                  <a:pt x="0" y="0"/>
                </a:moveTo>
                <a:lnTo>
                  <a:pt x="18535838" y="0"/>
                </a:lnTo>
                <a:lnTo>
                  <a:pt x="18535838" y="8341127"/>
                </a:lnTo>
                <a:lnTo>
                  <a:pt x="0" y="8341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-20172"/>
            <a:ext cx="7543800" cy="10307171"/>
          </a:xfrm>
          <a:custGeom>
            <a:avLst/>
            <a:gdLst/>
            <a:ahLst/>
            <a:cxnLst/>
            <a:rect l="l" t="t" r="r" b="b"/>
            <a:pathLst>
              <a:path w="7807720" h="10511757">
                <a:moveTo>
                  <a:pt x="0" y="0"/>
                </a:moveTo>
                <a:lnTo>
                  <a:pt x="7807720" y="0"/>
                </a:lnTo>
                <a:lnTo>
                  <a:pt x="7807720" y="10511757"/>
                </a:lnTo>
                <a:lnTo>
                  <a:pt x="0" y="10511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2" b="-3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0952" y="0"/>
            <a:ext cx="9236021" cy="10287000"/>
          </a:xfrm>
          <a:custGeom>
            <a:avLst/>
            <a:gdLst/>
            <a:ahLst/>
            <a:cxnLst/>
            <a:rect l="l" t="t" r="r" b="b"/>
            <a:pathLst>
              <a:path w="9236021" h="10287000">
                <a:moveTo>
                  <a:pt x="0" y="0"/>
                </a:moveTo>
                <a:lnTo>
                  <a:pt x="9236021" y="0"/>
                </a:lnTo>
                <a:lnTo>
                  <a:pt x="92360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15" r="-2448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104</Words>
  <Application>Microsoft Office PowerPoint</Application>
  <PresentationFormat>Niestandardowy</PresentationFormat>
  <Paragraphs>23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Calibri</vt:lpstr>
      <vt:lpstr>Barlow Bold</vt:lpstr>
      <vt:lpstr>Barlow Ultra-Bold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roku 2023</dc:title>
  <cp:lastModifiedBy>Karolina Kapica</cp:lastModifiedBy>
  <cp:revision>2</cp:revision>
  <dcterms:created xsi:type="dcterms:W3CDTF">2006-08-16T00:00:00Z</dcterms:created>
  <dcterms:modified xsi:type="dcterms:W3CDTF">2023-12-21T09:05:23Z</dcterms:modified>
  <dc:identifier>DAF3btsMeDE</dc:identifier>
</cp:coreProperties>
</file>